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SUPREMA ASPIRAÇÃO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SUPREMA ASPIRAÇÃO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5CC13E2-09ED-4B12-8344-FA56569245D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Nos braços Teus, eterno Pai, </a:t>
            </a:r>
          </a:p>
          <a:p>
            <a:r>
              <a:rPr lang="pt-BR" sz="4000" dirty="0"/>
              <a:t>Em horas de tristeza e dor, </a:t>
            </a:r>
          </a:p>
          <a:p>
            <a:r>
              <a:rPr lang="pt-BR" sz="4000" dirty="0"/>
              <a:t>A descansar, </a:t>
            </a:r>
            <a:r>
              <a:rPr lang="pt-BR" sz="4000" dirty="0" err="1"/>
              <a:t>minh’alma</a:t>
            </a:r>
            <a:r>
              <a:rPr lang="pt-BR" sz="4000" dirty="0"/>
              <a:t> vai, </a:t>
            </a:r>
          </a:p>
          <a:p>
            <a:r>
              <a:rPr lang="pt-BR" sz="4000" dirty="0"/>
              <a:t>Confiando em Ti, meu Redentor. </a:t>
            </a:r>
          </a:p>
        </p:txBody>
      </p:sp>
    </p:spTree>
    <p:extLst>
      <p:ext uri="{BB962C8B-B14F-4D97-AF65-F5344CB8AC3E}">
        <p14:creationId xmlns:p14="http://schemas.microsoft.com/office/powerpoint/2010/main" val="1516630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SUPREMA ASPIRAÇÃO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4BF4F2-FB45-4425-909C-DB69EA8449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doce calma tem </a:t>
            </a:r>
            <a:r>
              <a:rPr lang="pt-BR" dirty="0" err="1"/>
              <a:t>minh’alma</a:t>
            </a:r>
            <a:r>
              <a:rPr lang="pt-BR" dirty="0"/>
              <a:t> </a:t>
            </a:r>
          </a:p>
          <a:p>
            <a:r>
              <a:rPr lang="pt-BR" dirty="0"/>
              <a:t>No terno abrigo do </a:t>
            </a:r>
          </a:p>
          <a:p>
            <a:r>
              <a:rPr lang="pt-BR" dirty="0"/>
              <a:t>Teu constante amor. </a:t>
            </a:r>
          </a:p>
        </p:txBody>
      </p:sp>
    </p:spTree>
    <p:extLst>
      <p:ext uri="{BB962C8B-B14F-4D97-AF65-F5344CB8AC3E}">
        <p14:creationId xmlns:p14="http://schemas.microsoft.com/office/powerpoint/2010/main" val="17311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SUPREMA ASPIRAÇÃO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446002F-075C-4220-A20F-17D3D62970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Nas tentações e no amargor </a:t>
            </a:r>
          </a:p>
          <a:p>
            <a:r>
              <a:rPr lang="pt-BR" dirty="0"/>
              <a:t>Que o mundo mau </a:t>
            </a:r>
          </a:p>
          <a:p>
            <a:r>
              <a:rPr lang="pt-BR" dirty="0"/>
              <a:t>a mim vem dar, </a:t>
            </a:r>
          </a:p>
          <a:p>
            <a:r>
              <a:rPr lang="pt-BR" dirty="0"/>
              <a:t>Tu és meu Deus, meu Protetor,</a:t>
            </a:r>
          </a:p>
        </p:txBody>
      </p:sp>
    </p:spTree>
    <p:extLst>
      <p:ext uri="{BB962C8B-B14F-4D97-AF65-F5344CB8AC3E}">
        <p14:creationId xmlns:p14="http://schemas.microsoft.com/office/powerpoint/2010/main" val="485462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SUPREMA ASPIRAÇÃO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F6A7A14-A7CF-4FB6-A384-32962D78C2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 em Ti me vou refugiar. </a:t>
            </a:r>
          </a:p>
          <a:p>
            <a:r>
              <a:rPr lang="pt-BR" dirty="0"/>
              <a:t>De minhas dores, meus temores, </a:t>
            </a:r>
          </a:p>
          <a:p>
            <a:r>
              <a:rPr lang="pt-BR" dirty="0"/>
              <a:t>Tua presença me </a:t>
            </a:r>
          </a:p>
          <a:p>
            <a:r>
              <a:rPr lang="pt-BR" dirty="0"/>
              <a:t>vem aqui livrar. </a:t>
            </a:r>
          </a:p>
        </p:txBody>
      </p:sp>
    </p:spTree>
    <p:extLst>
      <p:ext uri="{BB962C8B-B14F-4D97-AF65-F5344CB8AC3E}">
        <p14:creationId xmlns:p14="http://schemas.microsoft.com/office/powerpoint/2010/main" val="1849262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SUPREMA ASPIRAÇÃO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8922D3-C812-4952-A904-B953A7B087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À Tua sombra correrei, </a:t>
            </a:r>
          </a:p>
          <a:p>
            <a:r>
              <a:rPr lang="pt-BR" dirty="0"/>
              <a:t>Jesus bendito, meu Senhor; </a:t>
            </a:r>
          </a:p>
          <a:p>
            <a:r>
              <a:rPr lang="pt-BR" dirty="0"/>
              <a:t>Aos pés da cruz repousarei, </a:t>
            </a:r>
          </a:p>
        </p:txBody>
      </p:sp>
    </p:spTree>
    <p:extLst>
      <p:ext uri="{BB962C8B-B14F-4D97-AF65-F5344CB8AC3E}">
        <p14:creationId xmlns:p14="http://schemas.microsoft.com/office/powerpoint/2010/main" val="1766898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SUPREMA ASPIRAÇÃO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B5AE0C7-A696-467C-801D-527A71E384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Vencendo o meu cuidado e dor. </a:t>
            </a:r>
          </a:p>
          <a:p>
            <a:r>
              <a:rPr lang="pt-BR" dirty="0"/>
              <a:t>Por Ti guardado, Cristo amado, </a:t>
            </a:r>
          </a:p>
          <a:p>
            <a:r>
              <a:rPr lang="pt-BR" dirty="0"/>
              <a:t>Sustos e medos não </a:t>
            </a:r>
          </a:p>
          <a:p>
            <a:r>
              <a:rPr lang="pt-BR" dirty="0"/>
              <a:t>mais terão vigor.</a:t>
            </a:r>
          </a:p>
        </p:txBody>
      </p:sp>
    </p:spTree>
    <p:extLst>
      <p:ext uri="{BB962C8B-B14F-4D97-AF65-F5344CB8AC3E}">
        <p14:creationId xmlns:p14="http://schemas.microsoft.com/office/powerpoint/2010/main" val="172190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62</Words>
  <Application>Microsoft Office PowerPoint</Application>
  <PresentationFormat>Apresentação na tela (16:9)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SUPREMA ASPIRAÇÃO</vt:lpstr>
      <vt:lpstr>SUPREMA ASPIRAÇÃO</vt:lpstr>
      <vt:lpstr>SUPREMA ASPIRAÇÃO</vt:lpstr>
      <vt:lpstr>SUPREMA ASPIRAÇÃO</vt:lpstr>
      <vt:lpstr>SUPREMA ASPIRAÇÃO</vt:lpstr>
      <vt:lpstr>SUPREMA ASPIRAÇÃO</vt:lpstr>
      <vt:lpstr>SUPREMA ASPIRAÇÃO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2019-06-12T22:59:45Z</dcterms:modified>
</cp:coreProperties>
</file>

<file path=docProps/thumbnail.jpeg>
</file>